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CB50-87F9-4DB1-B496-E2612D726BAC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7634-11EC-4295-B410-87F2CB237B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439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teve como objetivo ampliar a cobertura vacinal e proteger os grupos prioritários contra o vírus influenza, causador da gripe.</a:t>
            </a:r>
          </a:p>
          <a:p>
            <a:r>
              <a:rPr lang="pt-BR" dirty="0" smtClean="0"/>
              <a:t>Grupos </a:t>
            </a:r>
            <a:r>
              <a:rPr lang="pt-BR" dirty="0" err="1" smtClean="0"/>
              <a:t>prioritarios</a:t>
            </a:r>
            <a:endParaRPr lang="pt-BR" dirty="0" smtClean="0"/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Crianças de 6 meses a menores de 6 anos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Gestantes e puérperas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Idosos com 60 anos ou mais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Trabalhadores da saúde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Professores das redes pública e privada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com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comorbidades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condições clínicas especiais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Trabalhadores do transporte coletivo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Profissionais das forças de segurança e salvamento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 privada de liberdade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Adolescentes em medidas socioeducativas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542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teve como objetivo ampliar a cobertura vacinal e proteger os grupos prioritários contra o vírus influenza, causador da gripe.</a:t>
            </a:r>
          </a:p>
          <a:p>
            <a:r>
              <a:rPr lang="pt-BR" dirty="0" smtClean="0"/>
              <a:t>Grupos </a:t>
            </a:r>
            <a:r>
              <a:rPr lang="pt-BR" dirty="0" err="1" smtClean="0"/>
              <a:t>prioritarios</a:t>
            </a:r>
            <a:endParaRPr lang="pt-BR" dirty="0" smtClean="0"/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Crianças de 6 meses a menores de 6 anos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Gestantes e puérperas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Idosos com 60 anos ou mais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Trabalhadores da saúde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Professores das redes pública e privada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com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comorbidades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condições clínicas especiais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Trabalhadores do transporte coletivo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Profissionais das forças de segurança e salvamento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 privada de liberdade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Adolescentes em medidas socioeducativas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166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Prefeitura de Patos do Piauí, por meio da Secretaria Municipal de Saúde, em parceria com o Governo do Estado do Piauí, através do Centro Integrado de Reabilitação (CEIR),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os itens entregues estão cadeiras de rodas, cadeiras de banho, próteses, órteses e outros dispositivos que garantem mais mobilidade, autonomia e dignidade para quem enfrenta desafios físicos no dia a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587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 mulheres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voltada ao diagnóstico precoce do câncer de mama.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mobilização foi organizada pela coordenação da Atenção Primária, com apoio dos agentes comunitários de saúde, responsáveis pela busca ativa das mulheres de 40 a 69 anos, público-alvo da campanha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facilitar o acesso, a Prefeitura também disponibilizou transporte, como um ônibus partindo do povoado Cajueiro, levando as pacientes até a UBS da sede.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635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presença de autoridades locais, profissionais da saúde, vereadores, secretários municipais, servidores públicos e moradores da cidade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foi discutir e propor soluções concretas para o fortalecimento da Atenção Primária à Saúde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811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evento, que integra a programação do Agosto Lilás, tem como objetivo unir esporte, saúde e conscientização, fortalecendo a mensagem de que a violência contra a mulher deve ser combatida por toda a sociedade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325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primeiro momento foi dedicado às crianças da Creche Tia Maria de Jesus Teixeira, onde a equipe do Programa Criança Feliz desenvolveu atividades lúdicas voltadas ao desenvolvimento infantil integral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segunda etapa, o público-alvo foram as gestantes e lactantes acompanhadas pelo programa. A enfermeira Fabiana Silva conduziu uma palestra sobre a relevância do aleitamento materno exclusivo nos seis primeiros meses de vida, reforçando orientações essenciais para a saúde da mãe e do bebê.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7634-11EC-4295-B410-87F2CB237B2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302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78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46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022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497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2245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835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80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88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852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41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88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593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769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113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77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548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04/12/2025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589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221458"/>
            <a:ext cx="7848600" cy="163919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AUDIÊNCIA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PÚBLICA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PRESTAÇÃO DE CONTAS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º RQDA 2025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860651"/>
            <a:ext cx="8496944" cy="18002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Prefeito: </a:t>
            </a:r>
            <a:r>
              <a:rPr lang="pt-BR" dirty="0">
                <a:solidFill>
                  <a:schemeClr val="tx1"/>
                </a:solidFill>
              </a:rPr>
              <a:t>Joaquim Lopes dos Reis Neto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Secretária Municipal de Saúde: </a:t>
            </a:r>
            <a:r>
              <a:rPr lang="pt-BR" dirty="0">
                <a:solidFill>
                  <a:schemeClr val="tx1"/>
                </a:solidFill>
              </a:rPr>
              <a:t>Maria </a:t>
            </a:r>
            <a:r>
              <a:rPr lang="pt-BR" dirty="0" err="1">
                <a:solidFill>
                  <a:schemeClr val="tx1"/>
                </a:solidFill>
              </a:rPr>
              <a:t>Auzeni</a:t>
            </a:r>
            <a:r>
              <a:rPr lang="pt-BR" dirty="0">
                <a:solidFill>
                  <a:schemeClr val="tx1"/>
                </a:solidFill>
              </a:rPr>
              <a:t> da Costa Sousa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Gestão 2025 - 2028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1094909"/>
            <a:ext cx="702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PREFEITURA MUNICIPAL DE PATOS DO PIAUÍ</a:t>
            </a:r>
          </a:p>
          <a:p>
            <a:pPr algn="ctr"/>
            <a:r>
              <a:rPr lang="pt-BR" dirty="0" smtClean="0"/>
              <a:t>SECRETARIA MUNICIPAL DE SAUDE</a:t>
            </a:r>
            <a:endParaRPr lang="pt-BR" dirty="0"/>
          </a:p>
        </p:txBody>
      </p:sp>
      <p:pic>
        <p:nvPicPr>
          <p:cNvPr id="9" name="Imagem 8" descr="C:\Users\Helio\Documents\PREFEITURA MUNICIPAL DE PATOS DO PIAUI\brasao patos pi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68064" y="1556792"/>
            <a:ext cx="6984776" cy="16225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sz="2800" dirty="0"/>
              <a:t>1ª Corrida Lilás P</a:t>
            </a:r>
            <a:r>
              <a:rPr lang="pt-BR" sz="2800" dirty="0" smtClean="0"/>
              <a:t>elo Fim </a:t>
            </a:r>
            <a:r>
              <a:rPr lang="pt-BR" sz="2800" dirty="0"/>
              <a:t>da V</a:t>
            </a:r>
            <a:r>
              <a:rPr lang="pt-BR" sz="2800" dirty="0" smtClean="0"/>
              <a:t>iolência Contra </a:t>
            </a:r>
            <a:r>
              <a:rPr lang="pt-BR" sz="2800" dirty="0"/>
              <a:t>a </a:t>
            </a:r>
            <a:r>
              <a:rPr lang="pt-BR" sz="2800" dirty="0" smtClean="0"/>
              <a:t>Mulher</a:t>
            </a:r>
            <a:endParaRPr lang="pt-BR" sz="2800" dirty="0"/>
          </a:p>
        </p:txBody>
      </p:sp>
      <p:pic>
        <p:nvPicPr>
          <p:cNvPr id="4098" name="Picture 2" descr="https://www.portalsaibamais.com.br/wp-content/uploads/2025/08/mega-2-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5860821" cy="3361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Imagem 12" descr="C:\Users\Helio\Documents\PREFEITURA MUNICIPAL DE PATOS DO PIAUI\brasao patos pi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3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68064" y="1556792"/>
            <a:ext cx="6984776" cy="16225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sz="2800" dirty="0"/>
              <a:t>Agosto </a:t>
            </a:r>
            <a:r>
              <a:rPr lang="pt-BR" sz="2800" dirty="0" smtClean="0"/>
              <a:t>Verde: </a:t>
            </a:r>
            <a:r>
              <a:rPr lang="pt-BR" sz="2800" dirty="0"/>
              <a:t>mês da primeira </a:t>
            </a:r>
            <a:r>
              <a:rPr lang="pt-BR" sz="2800" dirty="0" smtClean="0"/>
              <a:t>infância </a:t>
            </a:r>
            <a:r>
              <a:rPr lang="pt-BR" sz="2800" dirty="0"/>
              <a:t>e </a:t>
            </a:r>
            <a:r>
              <a:rPr lang="pt-BR" sz="2800" dirty="0" smtClean="0"/>
              <a:t>Agosto Dourado: conscientização </a:t>
            </a:r>
            <a:r>
              <a:rPr lang="pt-BR" sz="2800" dirty="0"/>
              <a:t>sobre a importância do aleitamento materno.</a:t>
            </a:r>
          </a:p>
        </p:txBody>
      </p:sp>
      <p:pic>
        <p:nvPicPr>
          <p:cNvPr id="5122" name="Picture 2" descr="https://www.portalsaibamais.com.br/wp-content/uploads/2025/08/mega-2-141-800x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856" y="2996952"/>
            <a:ext cx="5688632" cy="3164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Imagem 10" descr="C:\Users\Helio\Documents\PREFEITURA MUNICIPAL DE PATOS DO PIAUI\brasao patos pi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9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6310" y="1536377"/>
            <a:ext cx="7786129" cy="165576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Relatório de Atendimento Geral</a:t>
            </a:r>
          </a:p>
          <a:p>
            <a:pPr algn="ctr"/>
            <a:r>
              <a:rPr lang="pt-BR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Atenção Primária à Saúde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000766"/>
              </p:ext>
            </p:extLst>
          </p:nvPr>
        </p:nvGraphicFramePr>
        <p:xfrm>
          <a:off x="606926" y="2924944"/>
          <a:ext cx="8064896" cy="230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547445875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950767285"/>
                    </a:ext>
                  </a:extLst>
                </a:gridCol>
              </a:tblGrid>
              <a:tr h="4617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ATENDIMENTO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569709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Atendimento Individual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6.530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6119241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Atendimento Odontológico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1.740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4268353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10.148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445936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Visita Domiciliar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14.963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34786"/>
                  </a:ext>
                </a:extLst>
              </a:tr>
            </a:tbl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pic>
        <p:nvPicPr>
          <p:cNvPr id="9" name="Imagem 8" descr="C:\Users\Helio\Documents\PREFEITURA MUNICIPAL DE PATOS DO PIAUI\brasao patos pi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9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6310" y="1536377"/>
            <a:ext cx="7786129" cy="165576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Relatório de Atendimento na Atenção Primária à Saúde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399795"/>
              </p:ext>
            </p:extLst>
          </p:nvPr>
        </p:nvGraphicFramePr>
        <p:xfrm>
          <a:off x="606926" y="2924944"/>
          <a:ext cx="8064896" cy="230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547445875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950767285"/>
                    </a:ext>
                  </a:extLst>
                </a:gridCol>
              </a:tblGrid>
              <a:tr h="46177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TIPO DE ATENDIMENTO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569709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Médico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3.730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6119241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Enfermagem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934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4268353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E-</a:t>
                      </a:r>
                      <a:r>
                        <a:rPr lang="pt-BR" dirty="0" err="1" smtClean="0"/>
                        <a:t>Multi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1.867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445936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r>
                        <a:rPr lang="pt-BR" dirty="0" smtClean="0"/>
                        <a:t>Odontológico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1.415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34786"/>
                  </a:ext>
                </a:extLst>
              </a:tr>
            </a:tbl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pic>
        <p:nvPicPr>
          <p:cNvPr id="9" name="Imagem 8" descr="C:\Users\Helio\Documents\PREFEITURA MUNICIPAL DE PATOS DO PIAUI\brasao patos pi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4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Google Shape;5125;p1"/>
          <p:cNvSpPr txBox="1">
            <a:spLocks noGrp="1"/>
          </p:cNvSpPr>
          <p:nvPr>
            <p:ph type="subTitle" idx="1"/>
          </p:nvPr>
        </p:nvSpPr>
        <p:spPr>
          <a:xfrm>
            <a:off x="746310" y="1536377"/>
            <a:ext cx="77862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COORDENAÇÃO MUNICIPAL DE IMUNIZAÇÃO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6" name="Google Shape;5126;p1"/>
          <p:cNvSpPr/>
          <p:nvPr/>
        </p:nvSpPr>
        <p:spPr>
          <a:xfrm>
            <a:off x="746311" y="3480594"/>
            <a:ext cx="7786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os meses de maio e agosto, foram administradas </a:t>
            </a:r>
            <a:r>
              <a:rPr lang="pt-BR" sz="2800">
                <a:solidFill>
                  <a:schemeClr val="dk1"/>
                </a:solidFill>
              </a:rPr>
              <a:t>3</a:t>
            </a:r>
            <a:r>
              <a:rPr lang="pt-BR" sz="2800" b="0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.072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doses de vacinas na população do município de Patos do Piauí.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7" name="Google Shape;512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9912" y="136386"/>
            <a:ext cx="3245017" cy="9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8" name="Google Shape;5128;p1" descr="C:\Users\Helio\Documents\PREFEITURA MUNICIPAL DE PATOS DO PIAUI\brasao patos pi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9" name="Google Shape;51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752" y="345167"/>
            <a:ext cx="1149498" cy="588548"/>
          </a:xfrm>
          <a:prstGeom prst="rect">
            <a:avLst/>
          </a:prstGeom>
          <a:noFill/>
          <a:ln>
            <a:noFill/>
          </a:ln>
        </p:spPr>
      </p:pic>
      <p:sp>
        <p:nvSpPr>
          <p:cNvPr id="5130" name="Google Shape;5130;p1"/>
          <p:cNvSpPr txBox="1"/>
          <p:nvPr/>
        </p:nvSpPr>
        <p:spPr>
          <a:xfrm>
            <a:off x="6855" y="2900741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51520" y="1700808"/>
            <a:ext cx="7786688" cy="1019175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pt-BR" sz="2800" dirty="0"/>
              <a:t>Dia D de Vacinação contra a Gripe</a:t>
            </a:r>
          </a:p>
          <a:p>
            <a:pPr marL="0" indent="0" algn="ctr" fontAlgn="base">
              <a:buNone/>
            </a:pP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940" y="2564904"/>
            <a:ext cx="5889848" cy="328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C:\Users\Helio\Documents\PREFEITURA MUNICIPAL DE PATOS DO PIAUI\brasao patos pi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2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pic>
        <p:nvPicPr>
          <p:cNvPr id="11" name="Imagem 10" descr="C:\Users\Helio\Documents\PREFEITURA MUNICIPAL DE PATOS DO PIAUI\brasao patos pi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46155" y="1458800"/>
            <a:ext cx="8081810" cy="13473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sz="2800" b="1" dirty="0" smtClean="0"/>
              <a:t>Palestra e Escovação Supervisionada na Creche Tia Maria de Jesus</a:t>
            </a:r>
            <a:endParaRPr lang="pt-BR" sz="28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35825" t="13583" r="35825" b="24788"/>
          <a:stretch/>
        </p:blipFill>
        <p:spPr>
          <a:xfrm>
            <a:off x="1483537" y="2677497"/>
            <a:ext cx="2861927" cy="349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/>
          <a:srcRect l="36613" t="16384" r="35825" b="21987"/>
          <a:stretch/>
        </p:blipFill>
        <p:spPr>
          <a:xfrm>
            <a:off x="4587060" y="2677498"/>
            <a:ext cx="2782429" cy="3497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481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827584" y="1540384"/>
            <a:ext cx="6480720" cy="12418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sz="2400" dirty="0" smtClean="0"/>
              <a:t>Entrega de Materiais Ortopédicos em Parceria com o CEIR</a:t>
            </a:r>
          </a:p>
          <a:p>
            <a:pPr marL="0" indent="0" algn="ctr" fontAlgn="base">
              <a:buNone/>
            </a:pPr>
            <a:r>
              <a:rPr lang="pt-BR" sz="2400" b="1" dirty="0" smtClean="0"/>
              <a:t> (Centro Integrado de Reabilitação)</a:t>
            </a:r>
            <a:endParaRPr lang="pt-BR" sz="2400" b="1" dirty="0"/>
          </a:p>
        </p:txBody>
      </p:sp>
      <p:pic>
        <p:nvPicPr>
          <p:cNvPr id="1026" name="Picture 2" descr="https://www.portalsaibamais.com.br/wp-content/uploads/2025/06/mega-2-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2245"/>
            <a:ext cx="5477265" cy="3026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C:\Users\Helio\Documents\PREFEITURA MUNICIPAL DE PATOS DO PIAUI\brasao patos pi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2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827584" y="1540384"/>
            <a:ext cx="648072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sz="2400" dirty="0"/>
              <a:t>Carreta da Mamografia</a:t>
            </a:r>
          </a:p>
          <a:p>
            <a:pPr marL="0" indent="0" algn="ctr" fontAlgn="base">
              <a:buNone/>
            </a:pPr>
            <a:r>
              <a:rPr lang="pt-BR" sz="2400" b="1" dirty="0" smtClean="0"/>
              <a:t> </a:t>
            </a:r>
            <a:endParaRPr lang="pt-BR" sz="2400" b="1" dirty="0"/>
          </a:p>
        </p:txBody>
      </p:sp>
      <p:pic>
        <p:nvPicPr>
          <p:cNvPr id="1028" name="Picture 4" descr="https://www.portalsaibamais.com.br/wp-content/uploads/2025/06/mega-2-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261241" cy="297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Imagem 10" descr="C:\Users\Helio\Documents\PREFEITURA MUNICIPAL DE PATOS DO PIAUI\brasao patos pi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2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36386"/>
            <a:ext cx="3245017" cy="93349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827584" y="1340768"/>
            <a:ext cx="6480720" cy="14414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pt-BR" sz="2400" dirty="0"/>
              <a:t>9ª Conferência Municipal de Saúde como tema “Cuidar Começa Aqui: Fortalecer a APS para Garantir Saúde com Qualidade e Participação”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pic>
        <p:nvPicPr>
          <p:cNvPr id="3074" name="Picture 2" descr="https://www.portalsaibamais.com.br/wp-content/uploads/2025/07/mega-2-156-800x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074" y="2938010"/>
            <a:ext cx="5723855" cy="318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m 7" descr="C:\Users\Helio\Documents\PREFEITURA MUNICIPAL DE PATOS DO PIAUI\brasao patos pi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05" y="304999"/>
            <a:ext cx="1042885" cy="73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45167"/>
            <a:ext cx="1149498" cy="5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4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4.xml" val="2638426811"/>
  <p:tag name="ppt/slides/slide8.xml" val="2615196016"/>
  <p:tag name="ppt/slides/slide7.xml" val="2244079388"/>
  <p:tag name="ppt/slides/slide6.xml" val="4169506659"/>
  <p:tag name="ppt/slides/slide5.xml" val="1711527864"/>
  <p:tag name="ppt/slides/slide3.xml" val="740678475"/>
  <p:tag name="ppt/slides/slide2.xml" val="3579569603"/>
  <p:tag name="ppt/slides/slide11.xml" val="30624196"/>
  <p:tag name="ppt/slides/slide10.xml" val="779894481"/>
  <p:tag name="ppt/slides/slide1.xml" val="3213611598"/>
  <p:tag name="ppt/slides/slide9.xml" val="3002710477"/>
  <p:tag name="ppt/notesSlides/notesSlide6.xml" val="1544283882"/>
  <p:tag name="ppt/notesSlides/notesSlide7.xml" val="1414412217"/>
  <p:tag name="ppt/notesSlides/notesSlide5.xml" val="1596157823"/>
  <p:tag name="ppt/notesSlides/notesSlide4.xml" val="2283808539"/>
  <p:tag name="ppt/notesSlides/notesSlide3.xml" val="1215228698"/>
  <p:tag name="ppt/slideLayouts/slideLayout5.xml" val="1000658093"/>
  <p:tag name="ppt/slideLayouts/slideLayout6.xml" val="251853694"/>
  <p:tag name="ppt/slideLayouts/slideLayout7.xml" val="928728643"/>
  <p:tag name="ppt/slideLayouts/slideLayout8.xml" val="2339611849"/>
  <p:tag name="ppt/slideLayouts/slideLayout9.xml" val="2631924165"/>
  <p:tag name="ppt/slideLayouts/slideLayout4.xml" val="3634544619"/>
  <p:tag name="ppt/slideLayouts/slideLayout3.xml" val="3429816079"/>
  <p:tag name="ppt/slideLayouts/slideLayout2.xml" val="2586005150"/>
  <p:tag name="ppt/slideMasters/slideMaster1.xml" val="1854457518"/>
  <p:tag name="ppt/slideLayouts/slideLayout1.xml" val="3435785457"/>
  <p:tag name="ppt/slideLayouts/slideLayout10.xml" val="2025524756"/>
  <p:tag name="ppt/slideLayouts/slideLayout11.xml" val="77608493"/>
  <p:tag name="ppt/slideLayouts/slideLayout12.xml" val="3576065295"/>
  <p:tag name="ppt/notesSlides/notesSlide1.xml" val="3907498102"/>
  <p:tag name="ppt/notesSlides/notesSlide2.xml" val="3364222450"/>
  <p:tag name="ppt/slideLayouts/slideLayout13.xml" val="2249701815"/>
  <p:tag name="ppt/slideLayouts/slideLayout14.xml" val="3906980667"/>
  <p:tag name="ppt/slideLayouts/slideLayout15.xml" val="4023227751"/>
  <p:tag name="ppt/slideLayouts/slideLayout16.xml" val="881314002"/>
  <p:tag name="ppt/media/image11.jpeg" val="2513249218"/>
  <p:tag name="ppt/notesMasters/notesMaster1.xml" val="2278963015"/>
  <p:tag name="ppt/media/image4.png" val="2804766629"/>
  <p:tag name="ppt/media/image3.png" val="2154585554"/>
  <p:tag name="ppt/media/image2.jpeg" val="901890910"/>
  <p:tag name="ppt/media/image1.png" val="2399427829"/>
  <p:tag name="ppt/theme/theme2.xml" val="1067466777"/>
  <p:tag name="ppt/theme/theme1.xml" val="1165820354"/>
  <p:tag name="ppt/media/image5.png" val="470321682"/>
  <p:tag name="ppt/media/image7.jpeg" val="1245144424"/>
  <p:tag name="ppt/media/image10.jpeg" val="2915959461"/>
  <p:tag name="ppt/media/image9.jpeg" val="4282869827"/>
  <p:tag name="ppt/media/image8.jpeg" val="296481746"/>
  <p:tag name="ppt/media/image6.png" val="4283346867"/>
</p:tagLst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648</Words>
  <Application>Microsoft Office PowerPoint</Application>
  <PresentationFormat>Apresentação na tela (4:3)</PresentationFormat>
  <Paragraphs>84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Facetado</vt:lpstr>
      <vt:lpstr>AUDIÊNCIA PÚBLICA PARA PRESTAÇÃO DE CONTAS 2º RQDA 2025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PARA PRESTAÇÃO DE CONTAS 2º RQDA 2025</dc:title>
  <dc:creator>Julia Kassia '</dc:creator>
  <cp:lastModifiedBy>Jairton</cp:lastModifiedBy>
  <cp:revision>1</cp:revision>
  <dcterms:modified xsi:type="dcterms:W3CDTF">2025-12-04T16:56:49Z</dcterms:modified>
</cp:coreProperties>
</file>